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8" r:id="rId9"/>
    <p:sldId id="266" r:id="rId10"/>
    <p:sldId id="267" r:id="rId11"/>
    <p:sldId id="269" r:id="rId12"/>
    <p:sldId id="264" r:id="rId13"/>
    <p:sldId id="265" r:id="rId14"/>
    <p:sldId id="27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1A81E-3252-4896-A23A-E5235D8C8860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C051F-7BFD-4DA9-B091-8F23B638BC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1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53882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2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72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00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8047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08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0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81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17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949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10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24482A3-9CFE-4916-8A47-1D7DE53CE408}" type="datetimeFigureOut">
              <a:rPr lang="fr-FR" smtClean="0"/>
              <a:t>07/12/2018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47480F4-D95D-4457-8382-864B21BC3C5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45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E1D944A-A352-48BB-8873-62C93C130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RÃ©sultat de recherche d'images pour &quot;makerbuino&quot;">
            <a:extLst>
              <a:ext uri="{FF2B5EF4-FFF2-40B4-BE49-F238E27FC236}">
                <a16:creationId xmlns:a16="http://schemas.microsoft.com/office/drawing/2014/main" id="{2825ABB1-8C47-48DB-A7A2-72E2CEF8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04" y="1215059"/>
            <a:ext cx="7871791" cy="442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DF0A4A-ED7C-42DB-AFA4-C7DB09CD5294}"/>
              </a:ext>
            </a:extLst>
          </p:cNvPr>
          <p:cNvSpPr txBox="1"/>
          <p:nvPr/>
        </p:nvSpPr>
        <p:spPr>
          <a:xfrm>
            <a:off x="11807215" y="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111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BEC0E5-1BEE-4F0F-A733-E6F05DF4D1DE}"/>
              </a:ext>
            </a:extLst>
          </p:cNvPr>
          <p:cNvSpPr txBox="1"/>
          <p:nvPr/>
        </p:nvSpPr>
        <p:spPr>
          <a:xfrm>
            <a:off x="11502887" y="-13960"/>
            <a:ext cx="636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13DDB3-7147-4170-9C93-2FB54E05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27" y="247650"/>
            <a:ext cx="4268775" cy="31668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65C59-061F-45FF-AC44-BB774685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92" y="247650"/>
            <a:ext cx="4257675" cy="3219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8ADF41-819F-47F6-AE04-319877C0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69" y="3607490"/>
            <a:ext cx="50673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7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1CB745F-0ADD-4935-88E8-A690E016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60" y="1590260"/>
            <a:ext cx="1913900" cy="40361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031E52-7579-4E5E-A886-86959735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75" y="1329982"/>
            <a:ext cx="2202016" cy="41980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4E71D2A-7308-4280-BF82-416ED54F0B84}"/>
              </a:ext>
            </a:extLst>
          </p:cNvPr>
          <p:cNvSpPr txBox="1"/>
          <p:nvPr/>
        </p:nvSpPr>
        <p:spPr>
          <a:xfrm>
            <a:off x="3164159" y="3835053"/>
            <a:ext cx="34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2x3 male angled ICSP header</a:t>
            </a:r>
          </a:p>
          <a:p>
            <a:endParaRPr lang="en-US" dirty="0"/>
          </a:p>
          <a:p>
            <a:r>
              <a:rPr lang="fr-FR" dirty="0"/>
              <a:t>For </a:t>
            </a:r>
            <a:r>
              <a:rPr lang="fr-FR" dirty="0" err="1"/>
              <a:t>connecting</a:t>
            </a:r>
            <a:r>
              <a:rPr lang="fr-FR" dirty="0"/>
              <a:t> expansion modules and an ISP programmer for </a:t>
            </a:r>
            <a:r>
              <a:rPr lang="fr-FR" dirty="0" err="1"/>
              <a:t>reprogramming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console’s</a:t>
            </a:r>
            <a:r>
              <a:rPr lang="fr-FR" dirty="0"/>
              <a:t> </a:t>
            </a:r>
            <a:r>
              <a:rPr lang="fr-FR" dirty="0" err="1"/>
              <a:t>microcontrolleur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431E12-C81C-4DBE-B6A4-A419CE7DBE24}"/>
              </a:ext>
            </a:extLst>
          </p:cNvPr>
          <p:cNvSpPr txBox="1"/>
          <p:nvPr/>
        </p:nvSpPr>
        <p:spPr>
          <a:xfrm>
            <a:off x="9197524" y="1329982"/>
            <a:ext cx="2742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2x5 male angle extra breakout header</a:t>
            </a:r>
          </a:p>
          <a:p>
            <a:endParaRPr lang="fr-FR" dirty="0"/>
          </a:p>
          <a:p>
            <a:r>
              <a:rPr lang="fr-FR" dirty="0"/>
              <a:t>Extra option for hardware expansions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8F3E77-70C2-4E69-B814-31CB20A92532}"/>
              </a:ext>
            </a:extLst>
          </p:cNvPr>
          <p:cNvSpPr txBox="1"/>
          <p:nvPr/>
        </p:nvSpPr>
        <p:spPr>
          <a:xfrm>
            <a:off x="9276646" y="3608317"/>
            <a:ext cx="2742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KF2510 4-pin anti-reverse angle headers for i2c ports</a:t>
            </a:r>
          </a:p>
          <a:p>
            <a:endParaRPr lang="fr-FR" dirty="0"/>
          </a:p>
          <a:p>
            <a:r>
              <a:rPr lang="fr-FR" dirty="0"/>
              <a:t>For multiplayer option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7171E3-8E01-42E6-846A-9C068D3F298D}"/>
              </a:ext>
            </a:extLst>
          </p:cNvPr>
          <p:cNvSpPr txBox="1"/>
          <p:nvPr/>
        </p:nvSpPr>
        <p:spPr>
          <a:xfrm>
            <a:off x="3164159" y="1736035"/>
            <a:ext cx="34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pin angled female header</a:t>
            </a:r>
          </a:p>
          <a:p>
            <a:endParaRPr lang="en-US" dirty="0"/>
          </a:p>
          <a:p>
            <a:r>
              <a:rPr lang="fr-FR" dirty="0"/>
              <a:t>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MARKERbuino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6BD379E-B740-4501-91A8-567A15DAE1A1}"/>
              </a:ext>
            </a:extLst>
          </p:cNvPr>
          <p:cNvSpPr txBox="1"/>
          <p:nvPr/>
        </p:nvSpPr>
        <p:spPr>
          <a:xfrm>
            <a:off x="11582400" y="-13960"/>
            <a:ext cx="609600" cy="5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455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F6A1A-7D58-4E5F-85E9-4F35B9AB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48" y="247650"/>
            <a:ext cx="9601200" cy="148590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of the </a:t>
            </a:r>
            <a:r>
              <a:rPr lang="fr-FR" dirty="0" err="1"/>
              <a:t>built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120465-704C-49CC-8DDB-3568259A236C}"/>
              </a:ext>
            </a:extLst>
          </p:cNvPr>
          <p:cNvSpPr txBox="1"/>
          <p:nvPr/>
        </p:nvSpPr>
        <p:spPr>
          <a:xfrm>
            <a:off x="828256" y="1225440"/>
            <a:ext cx="16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– SD socket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6D959D-1302-463F-9CBF-A6F73FFA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33" y="1086474"/>
            <a:ext cx="954156" cy="647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CBE70B-AA9D-490D-9ECD-36FDCC6B5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4" r="-6250" b="10100"/>
          <a:stretch/>
        </p:blipFill>
        <p:spPr>
          <a:xfrm>
            <a:off x="2471526" y="1950248"/>
            <a:ext cx="1126440" cy="79487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70A673-4A6A-44AD-AC25-E201094D58C8}"/>
              </a:ext>
            </a:extLst>
          </p:cNvPr>
          <p:cNvSpPr txBox="1"/>
          <p:nvPr/>
        </p:nvSpPr>
        <p:spPr>
          <a:xfrm>
            <a:off x="828256" y="1902307"/>
            <a:ext cx="164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– </a:t>
            </a:r>
            <a:r>
              <a:rPr lang="fr-FR" dirty="0" err="1"/>
              <a:t>Microcomputer</a:t>
            </a:r>
            <a:r>
              <a:rPr lang="fr-FR" dirty="0"/>
              <a:t> </a:t>
            </a:r>
            <a:r>
              <a:rPr lang="fr-FR" dirty="0" err="1"/>
              <a:t>socket’s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383EEC3-4FF5-4EB7-80C1-333EA043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88" y="2995721"/>
            <a:ext cx="1015868" cy="91390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63B9B2-8925-478B-9076-098A661E7B95}"/>
              </a:ext>
            </a:extLst>
          </p:cNvPr>
          <p:cNvSpPr txBox="1"/>
          <p:nvPr/>
        </p:nvSpPr>
        <p:spPr>
          <a:xfrm>
            <a:off x="881263" y="3452673"/>
            <a:ext cx="164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–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resistor</a:t>
            </a:r>
            <a:r>
              <a:rPr lang="fr-FR" dirty="0"/>
              <a:t>, quartz, buttons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1B8FB1-0653-47E5-8C25-C2A503F8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20" y="3993112"/>
            <a:ext cx="1047750" cy="914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F96F9D-73E0-40ED-A218-71F732E19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277" y="3495380"/>
            <a:ext cx="962025" cy="876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7374BDE-C60A-4187-A6D2-B2017F927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126" y="5183161"/>
            <a:ext cx="1325240" cy="129431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7C3BC79-39B0-4622-AA97-1C54694C69E0}"/>
              </a:ext>
            </a:extLst>
          </p:cNvPr>
          <p:cNvSpPr txBox="1"/>
          <p:nvPr/>
        </p:nvSpPr>
        <p:spPr>
          <a:xfrm>
            <a:off x="862414" y="5157619"/>
            <a:ext cx="132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– transistors and </a:t>
            </a:r>
            <a:r>
              <a:rPr lang="fr-FR" dirty="0" err="1"/>
              <a:t>capacitors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430A70C-1178-43AB-B0D2-B375C8533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065" y="560711"/>
            <a:ext cx="1068075" cy="93043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3E1F75-1FC0-4383-A494-C1EEC6B623FD}"/>
              </a:ext>
            </a:extLst>
          </p:cNvPr>
          <p:cNvSpPr txBox="1"/>
          <p:nvPr/>
        </p:nvSpPr>
        <p:spPr>
          <a:xfrm>
            <a:off x="5191528" y="832842"/>
            <a:ext cx="132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– screen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3E1427-7178-400D-B4FB-42954F19455C}"/>
              </a:ext>
            </a:extLst>
          </p:cNvPr>
          <p:cNvSpPr txBox="1"/>
          <p:nvPr/>
        </p:nvSpPr>
        <p:spPr>
          <a:xfrm>
            <a:off x="5119659" y="1733550"/>
            <a:ext cx="336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6– headers,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resistor</a:t>
            </a:r>
            <a:r>
              <a:rPr lang="fr-FR" dirty="0"/>
              <a:t> / </a:t>
            </a:r>
            <a:r>
              <a:rPr lang="fr-FR" dirty="0" err="1"/>
              <a:t>capacitors</a:t>
            </a:r>
            <a:r>
              <a:rPr lang="fr-FR" dirty="0"/>
              <a:t> and </a:t>
            </a:r>
            <a:r>
              <a:rPr lang="fr-FR" dirty="0" err="1"/>
              <a:t>potentiometers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D84A9D0-0108-4736-B452-6E1C9D06D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2277" y="3087502"/>
            <a:ext cx="921895" cy="914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47F224B-E2F4-4A9E-9EA8-59A35CB2E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977" y="2749069"/>
            <a:ext cx="1807787" cy="141761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52D7326-82DD-4142-96E4-6005E798E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6179" y="4522555"/>
            <a:ext cx="952500" cy="94297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59F4CBD-F17D-42E9-9492-971A6C51E992}"/>
              </a:ext>
            </a:extLst>
          </p:cNvPr>
          <p:cNvSpPr txBox="1"/>
          <p:nvPr/>
        </p:nvSpPr>
        <p:spPr>
          <a:xfrm>
            <a:off x="5293217" y="4682694"/>
            <a:ext cx="19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 –</a:t>
            </a:r>
            <a:r>
              <a:rPr lang="fr-FR" dirty="0" err="1"/>
              <a:t>headphone</a:t>
            </a:r>
            <a:r>
              <a:rPr lang="fr-FR" dirty="0"/>
              <a:t> </a:t>
            </a:r>
            <a:r>
              <a:rPr lang="fr-FR" dirty="0" err="1"/>
              <a:t>connector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5531B54-37A1-47C8-81C1-7D755C3D1E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8937" y="5696709"/>
            <a:ext cx="1066984" cy="94297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D2F307A-85EE-4C90-99B6-AA65CDDC2105}"/>
              </a:ext>
            </a:extLst>
          </p:cNvPr>
          <p:cNvSpPr txBox="1"/>
          <p:nvPr/>
        </p:nvSpPr>
        <p:spPr>
          <a:xfrm>
            <a:off x="5318415" y="5845032"/>
            <a:ext cx="19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 –charger</a:t>
            </a:r>
          </a:p>
          <a:p>
            <a:r>
              <a:rPr lang="fr-FR" dirty="0"/>
              <a:t> </a:t>
            </a:r>
            <a:r>
              <a:rPr lang="fr-FR" dirty="0" err="1"/>
              <a:t>board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EF853FD-CCD7-4B21-A5BF-691140CC1F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347" y="513665"/>
            <a:ext cx="1562100" cy="154305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62568EE-CC06-48E1-A867-449BBD84BD81}"/>
              </a:ext>
            </a:extLst>
          </p:cNvPr>
          <p:cNvSpPr txBox="1"/>
          <p:nvPr/>
        </p:nvSpPr>
        <p:spPr>
          <a:xfrm>
            <a:off x="8641107" y="859142"/>
            <a:ext cx="1325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 – multiplayer headers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7EC1A9D-7D55-4A8D-B81B-EFB1F9482D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9952" y="2399505"/>
            <a:ext cx="1504950" cy="130492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8259ECD-C665-4E8B-BBF9-9735C281AA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7968" y="4101761"/>
            <a:ext cx="1385636" cy="124472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51384DD-37DE-4412-B187-BE35078E0E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7007" y="5998858"/>
            <a:ext cx="929706" cy="79074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FD0E302-EE01-42E5-8724-4D36E2F544C9}"/>
              </a:ext>
            </a:extLst>
          </p:cNvPr>
          <p:cNvSpPr txBox="1"/>
          <p:nvPr/>
        </p:nvSpPr>
        <p:spPr>
          <a:xfrm>
            <a:off x="8594036" y="2510085"/>
            <a:ext cx="159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10– </a:t>
            </a:r>
            <a:r>
              <a:rPr lang="fr-FR" dirty="0" err="1"/>
              <a:t>pushbuttons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9C07DE3-A821-4290-855A-8AA21882CC6C}"/>
              </a:ext>
            </a:extLst>
          </p:cNvPr>
          <p:cNvSpPr txBox="1"/>
          <p:nvPr/>
        </p:nvSpPr>
        <p:spPr>
          <a:xfrm>
            <a:off x="8704351" y="4243701"/>
            <a:ext cx="159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11– speaker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4D8215-17E3-4177-80E6-01482F6D144C}"/>
              </a:ext>
            </a:extLst>
          </p:cNvPr>
          <p:cNvSpPr txBox="1"/>
          <p:nvPr/>
        </p:nvSpPr>
        <p:spPr>
          <a:xfrm>
            <a:off x="8867881" y="5356147"/>
            <a:ext cx="159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12– set up and have fun !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37676E5-3A09-477E-BF76-49B5217E38AF}"/>
              </a:ext>
            </a:extLst>
          </p:cNvPr>
          <p:cNvSpPr txBox="1"/>
          <p:nvPr/>
        </p:nvSpPr>
        <p:spPr>
          <a:xfrm>
            <a:off x="11528448" y="-13960"/>
            <a:ext cx="611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12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66128F8-A941-4378-9957-843DEBC2FD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1813" y="5573462"/>
            <a:ext cx="1524646" cy="10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4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3FD8F-C0FB-414F-AEB1-515340E4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0C630C-7A58-46E6-95C3-D79CD8554182}"/>
              </a:ext>
            </a:extLst>
          </p:cNvPr>
          <p:cNvSpPr txBox="1"/>
          <p:nvPr/>
        </p:nvSpPr>
        <p:spPr>
          <a:xfrm>
            <a:off x="11436626" y="-13960"/>
            <a:ext cx="70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A2940C-2B5E-4663-A2AB-0B08451F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37" y="2413552"/>
            <a:ext cx="107727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1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7B3F6-4502-4201-864F-27D0A71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39" y="129208"/>
            <a:ext cx="9601200" cy="1485900"/>
          </a:xfrm>
        </p:spPr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DB5A9E-307B-4AD0-8626-9E9CE02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40" y="656500"/>
            <a:ext cx="5534025" cy="3714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123232C-950A-4FE7-AA15-894C9AA8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39" y="2856050"/>
            <a:ext cx="6572250" cy="3743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4CCCAF-AA79-4FA7-BDF2-C6AB60121BE3}"/>
              </a:ext>
            </a:extLst>
          </p:cNvPr>
          <p:cNvSpPr txBox="1"/>
          <p:nvPr/>
        </p:nvSpPr>
        <p:spPr>
          <a:xfrm>
            <a:off x="11436626" y="-13960"/>
            <a:ext cx="70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54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082DB-3DBA-46DC-9364-B6FB5E24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96" y="247650"/>
            <a:ext cx="9601200" cy="1485900"/>
          </a:xfrm>
        </p:spPr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opinion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4447B8-4432-4C23-B5AB-8B8184E52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772" y="3890529"/>
            <a:ext cx="6539947" cy="271982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FBC871-35DA-4F4F-9CEE-212F4010DAF9}"/>
              </a:ext>
            </a:extLst>
          </p:cNvPr>
          <p:cNvSpPr txBox="1"/>
          <p:nvPr/>
        </p:nvSpPr>
        <p:spPr>
          <a:xfrm>
            <a:off x="11516139" y="-13960"/>
            <a:ext cx="62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50BAB9-D7BD-4495-86A0-59D2378B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64" y="990600"/>
            <a:ext cx="101631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442F3-8C4C-4668-A7F0-53C0CB8A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40B6E-48FF-49DE-AFA1-DBFFADE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8920"/>
            <a:ext cx="9601200" cy="461838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General </a:t>
            </a:r>
            <a:r>
              <a:rPr lang="fr-FR" dirty="0" err="1"/>
              <a:t>presentation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kits</a:t>
            </a:r>
          </a:p>
          <a:p>
            <a:endParaRPr lang="fr-FR" dirty="0"/>
          </a:p>
          <a:p>
            <a:r>
              <a:rPr lang="fr-FR" dirty="0"/>
              <a:t>Components</a:t>
            </a:r>
          </a:p>
          <a:p>
            <a:pPr lvl="1"/>
            <a:r>
              <a:rPr lang="fr-FR" dirty="0"/>
              <a:t>Button, </a:t>
            </a:r>
            <a:r>
              <a:rPr lang="fr-FR" dirty="0" err="1"/>
              <a:t>sound</a:t>
            </a:r>
            <a:r>
              <a:rPr lang="fr-FR" dirty="0"/>
              <a:t> and </a:t>
            </a:r>
            <a:r>
              <a:rPr lang="fr-FR" dirty="0" err="1"/>
              <a:t>storage</a:t>
            </a:r>
            <a:endParaRPr lang="fr-FR" dirty="0"/>
          </a:p>
          <a:p>
            <a:pPr lvl="1"/>
            <a:r>
              <a:rPr lang="fr-FR" dirty="0" err="1"/>
              <a:t>Adapters</a:t>
            </a:r>
            <a:r>
              <a:rPr lang="fr-FR" dirty="0"/>
              <a:t> and </a:t>
            </a:r>
            <a:r>
              <a:rPr lang="fr-FR" dirty="0" err="1"/>
              <a:t>connectivity</a:t>
            </a:r>
            <a:endParaRPr lang="fr-FR" dirty="0"/>
          </a:p>
          <a:p>
            <a:pPr lvl="1"/>
            <a:r>
              <a:rPr lang="fr-FR" dirty="0" err="1"/>
              <a:t>Resistor</a:t>
            </a:r>
            <a:r>
              <a:rPr lang="fr-FR" dirty="0"/>
              <a:t>, </a:t>
            </a:r>
            <a:r>
              <a:rPr lang="fr-FR" dirty="0" err="1"/>
              <a:t>capacitors</a:t>
            </a:r>
            <a:r>
              <a:rPr lang="fr-FR" dirty="0"/>
              <a:t>, quartz and micro 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Other</a:t>
            </a:r>
            <a:r>
              <a:rPr lang="fr-FR" dirty="0"/>
              <a:t> components</a:t>
            </a:r>
          </a:p>
          <a:p>
            <a:pPr lvl="1"/>
            <a:endParaRPr lang="fr-FR" dirty="0"/>
          </a:p>
          <a:p>
            <a:r>
              <a:rPr lang="fr-FR" dirty="0" err="1"/>
              <a:t>Step</a:t>
            </a:r>
            <a:r>
              <a:rPr lang="fr-FR" dirty="0"/>
              <a:t> of the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Community</a:t>
            </a:r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opinion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04FE31-71CE-46E4-9553-6FBF80576740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563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5C33B-7356-471E-B725-17F16749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110" y="214700"/>
            <a:ext cx="9601200" cy="1485900"/>
          </a:xfrm>
        </p:spPr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AD20B1-8733-4F1B-8974-3508D0BA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464" y="266738"/>
            <a:ext cx="9601200" cy="3581400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Open source </a:t>
            </a:r>
            <a:r>
              <a:rPr lang="fr-FR" dirty="0" err="1"/>
              <a:t>gameboy</a:t>
            </a:r>
            <a:r>
              <a:rPr lang="fr-FR" dirty="0"/>
              <a:t> DIY (Do It </a:t>
            </a:r>
            <a:r>
              <a:rPr lang="fr-FR" dirty="0" err="1"/>
              <a:t>Yourself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games</a:t>
            </a:r>
            <a:endParaRPr lang="fr-FR" dirty="0"/>
          </a:p>
          <a:p>
            <a:pPr>
              <a:buFontTx/>
              <a:buChar char="-"/>
            </a:pPr>
            <a:r>
              <a:rPr lang="fr-FR" dirty="0" err="1"/>
              <a:t>Build</a:t>
            </a:r>
            <a:r>
              <a:rPr lang="fr-FR" dirty="0"/>
              <a:t> time : 5 – 6 h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soldering</a:t>
            </a:r>
            <a:r>
              <a:rPr lang="fr-FR" dirty="0"/>
              <a:t> </a:t>
            </a:r>
            <a:r>
              <a:rPr lang="fr-FR" dirty="0" err="1"/>
              <a:t>iron</a:t>
            </a:r>
            <a:endParaRPr lang="fr-FR" dirty="0"/>
          </a:p>
          <a:p>
            <a:pPr>
              <a:buFontTx/>
              <a:buChar char="-"/>
            </a:pPr>
            <a:r>
              <a:rPr lang="fr-FR" dirty="0" err="1"/>
              <a:t>Remote</a:t>
            </a:r>
            <a:r>
              <a:rPr lang="fr-FR" dirty="0"/>
              <a:t> control</a:t>
            </a:r>
          </a:p>
          <a:p>
            <a:pPr>
              <a:buFontTx/>
              <a:buChar char="-"/>
            </a:pPr>
            <a:r>
              <a:rPr lang="fr-FR" dirty="0" err="1"/>
              <a:t>Customization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20 yo </a:t>
            </a:r>
            <a:r>
              <a:rPr lang="fr-FR" dirty="0" err="1"/>
              <a:t>italian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8bit retro </a:t>
            </a:r>
            <a:r>
              <a:rPr lang="fr-FR" dirty="0" err="1"/>
              <a:t>games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C6D82B-37BC-4C3B-87DF-25D6F7A8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0" y="4192400"/>
            <a:ext cx="4554428" cy="2450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09010F-7FB1-4378-8480-7AFC1F8F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10" y="1119518"/>
            <a:ext cx="4554428" cy="2385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8B4092-E717-47E1-B572-83933E9A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710" y="5441215"/>
            <a:ext cx="5711530" cy="12020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5D97F9C-5AFB-4519-A60B-93F54EC97DDF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A15D209-B6E4-40DA-AB6D-59F552A5C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785" y="3293677"/>
            <a:ext cx="3069172" cy="20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C17E5-92D1-41B8-9217-D766E16A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87" y="142461"/>
            <a:ext cx="9601200" cy="1485900"/>
          </a:xfrm>
        </p:spPr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kits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A757F2-8205-4017-832A-1C4674AA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31" y="885411"/>
            <a:ext cx="7739270" cy="30200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ED1ED0-B1AE-4026-B5B6-999B4C7C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60" y="4017157"/>
            <a:ext cx="7063411" cy="26983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8388E1D-7724-4B1D-87C2-AF3BD9282006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521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AD770-37E2-4F1D-BA1D-D574C320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39" y="354496"/>
            <a:ext cx="9601200" cy="1485900"/>
          </a:xfrm>
        </p:spPr>
        <p:txBody>
          <a:bodyPr/>
          <a:lstStyle/>
          <a:p>
            <a:r>
              <a:rPr lang="fr-FR" dirty="0"/>
              <a:t>Buttons, </a:t>
            </a:r>
            <a:r>
              <a:rPr lang="fr-FR" dirty="0" err="1"/>
              <a:t>sounds</a:t>
            </a:r>
            <a:r>
              <a:rPr lang="fr-FR" dirty="0"/>
              <a:t> and </a:t>
            </a:r>
            <a:r>
              <a:rPr lang="fr-FR" dirty="0" err="1"/>
              <a:t>storage</a:t>
            </a:r>
            <a:endParaRPr lang="fr-FR" dirty="0"/>
          </a:p>
        </p:txBody>
      </p:sp>
      <p:pic>
        <p:nvPicPr>
          <p:cNvPr id="4" name="Picture 2" descr="https://www.makerbuino.com/wp-content/uploads/2017/04/diagram4-01_1123x800_768x768.png">
            <a:extLst>
              <a:ext uri="{FF2B5EF4-FFF2-40B4-BE49-F238E27FC236}">
                <a16:creationId xmlns:a16="http://schemas.microsoft.com/office/drawing/2014/main" id="{63847F32-9E0D-43B3-A31F-4F739656C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6" t="29759" r="386" b="21933"/>
          <a:stretch/>
        </p:blipFill>
        <p:spPr bwMode="auto">
          <a:xfrm>
            <a:off x="2923760" y="1097446"/>
            <a:ext cx="6344477" cy="30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Ã©sultat de recherche d'images pour &quot;makerbuino&quot;">
            <a:extLst>
              <a:ext uri="{FF2B5EF4-FFF2-40B4-BE49-F238E27FC236}">
                <a16:creationId xmlns:a16="http://schemas.microsoft.com/office/drawing/2014/main" id="{A2337576-DF81-4010-A20C-2C990099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48" y="4214837"/>
            <a:ext cx="5290103" cy="25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B8013D-D3F0-4816-94B5-7D1A15E1B0D5}"/>
              </a:ext>
            </a:extLst>
          </p:cNvPr>
          <p:cNvSpPr/>
          <p:nvPr/>
        </p:nvSpPr>
        <p:spPr>
          <a:xfrm>
            <a:off x="9886166" y="1097446"/>
            <a:ext cx="18552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Potentiomete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 A B C up down right </a:t>
            </a:r>
            <a:r>
              <a:rPr lang="fr-FR" dirty="0" err="1"/>
              <a:t>left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On/off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Mute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Jack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SD socket</a:t>
            </a:r>
          </a:p>
          <a:p>
            <a:pPr marL="285750" indent="-285750">
              <a:buFontTx/>
              <a:buChar char="-"/>
            </a:pPr>
            <a:r>
              <a:rPr lang="fr-FR" dirty="0"/>
              <a:t>SD </a:t>
            </a:r>
            <a:r>
              <a:rPr lang="fr-FR" dirty="0" err="1"/>
              <a:t>card</a:t>
            </a:r>
            <a:r>
              <a:rPr lang="fr-FR" dirty="0"/>
              <a:t> 128Mo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48D199-074E-4F91-A5B3-ADF9DBB69C27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137EB3-F451-415D-8F76-DA4DE5D17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29" y="1581979"/>
            <a:ext cx="1736488" cy="16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8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2C881-B3A5-46C2-AAD2-C10072BC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7" y="102704"/>
            <a:ext cx="9601200" cy="1485900"/>
          </a:xfrm>
        </p:spPr>
        <p:txBody>
          <a:bodyPr/>
          <a:lstStyle/>
          <a:p>
            <a:r>
              <a:rPr lang="fr-FR" dirty="0" err="1"/>
              <a:t>Adapters</a:t>
            </a:r>
            <a:r>
              <a:rPr lang="fr-FR" dirty="0"/>
              <a:t> and </a:t>
            </a:r>
            <a:r>
              <a:rPr lang="fr-FR" dirty="0" err="1"/>
              <a:t>connectivity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CF97B-BA20-485D-B27E-F0132F45A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174" y="1588604"/>
            <a:ext cx="2292626" cy="4278796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err="1"/>
              <a:t>Usb</a:t>
            </a:r>
            <a:r>
              <a:rPr lang="fr-FR" dirty="0"/>
              <a:t> adapter</a:t>
            </a:r>
          </a:p>
          <a:p>
            <a:pPr>
              <a:buFontTx/>
              <a:buChar char="-"/>
            </a:pPr>
            <a:r>
              <a:rPr lang="fr-FR" dirty="0"/>
              <a:t>ICSP port</a:t>
            </a:r>
          </a:p>
          <a:p>
            <a:pPr>
              <a:buFontTx/>
              <a:buChar char="-"/>
            </a:pPr>
            <a:r>
              <a:rPr lang="fr-FR" dirty="0"/>
              <a:t>Extra </a:t>
            </a:r>
            <a:r>
              <a:rPr lang="fr-FR" dirty="0" err="1"/>
              <a:t>breakout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Serial adapter</a:t>
            </a:r>
          </a:p>
          <a:p>
            <a:pPr>
              <a:buFontTx/>
              <a:buChar char="-"/>
            </a:pPr>
            <a:r>
              <a:rPr lang="fr-FR" dirty="0"/>
              <a:t>Screen: </a:t>
            </a:r>
            <a:r>
              <a:rPr lang="fr-FR" dirty="0" err="1"/>
              <a:t>nokia</a:t>
            </a:r>
            <a:r>
              <a:rPr lang="fr-FR" dirty="0"/>
              <a:t> 5110 LCD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2" descr="https://www.makerbuino.com/wp-content/uploads/2017/04/diagram4-01_1123x800_768x768.png">
            <a:extLst>
              <a:ext uri="{FF2B5EF4-FFF2-40B4-BE49-F238E27FC236}">
                <a16:creationId xmlns:a16="http://schemas.microsoft.com/office/drawing/2014/main" id="{05B4A856-F7C4-4426-A030-C359E444C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6" t="29759" r="386" b="21933"/>
          <a:stretch/>
        </p:blipFill>
        <p:spPr bwMode="auto">
          <a:xfrm>
            <a:off x="1403074" y="2053057"/>
            <a:ext cx="6344477" cy="30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3A13645-355A-4616-A92A-32984EFC56AA}"/>
              </a:ext>
            </a:extLst>
          </p:cNvPr>
          <p:cNvSpPr/>
          <p:nvPr/>
        </p:nvSpPr>
        <p:spPr>
          <a:xfrm>
            <a:off x="5486399" y="2186610"/>
            <a:ext cx="556592" cy="1292086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E6ECC31-D1A2-4800-8CC5-01A1FF2E767D}"/>
              </a:ext>
            </a:extLst>
          </p:cNvPr>
          <p:cNvSpPr/>
          <p:nvPr/>
        </p:nvSpPr>
        <p:spPr>
          <a:xfrm>
            <a:off x="3057110" y="2640496"/>
            <a:ext cx="931794" cy="583094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395BADB-296F-4725-809F-45E43579BA19}"/>
              </a:ext>
            </a:extLst>
          </p:cNvPr>
          <p:cNvSpPr/>
          <p:nvPr/>
        </p:nvSpPr>
        <p:spPr>
          <a:xfrm>
            <a:off x="2628070" y="3012387"/>
            <a:ext cx="569844" cy="583094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10DAEBD-3996-42BF-BA25-9E70A85FA0EF}"/>
              </a:ext>
            </a:extLst>
          </p:cNvPr>
          <p:cNvSpPr/>
          <p:nvPr/>
        </p:nvSpPr>
        <p:spPr>
          <a:xfrm>
            <a:off x="5902187" y="3002446"/>
            <a:ext cx="569844" cy="583094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BBAB77-0E4D-440C-8F02-558B81BC473C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863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568E0-7541-4296-8B82-3FDA2BCC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1" y="142461"/>
            <a:ext cx="9601200" cy="1485900"/>
          </a:xfrm>
        </p:spPr>
        <p:txBody>
          <a:bodyPr>
            <a:normAutofit/>
          </a:bodyPr>
          <a:lstStyle/>
          <a:p>
            <a:r>
              <a:rPr lang="fr-FR" dirty="0" err="1"/>
              <a:t>Resistor</a:t>
            </a:r>
            <a:r>
              <a:rPr lang="fr-FR" dirty="0"/>
              <a:t>, </a:t>
            </a:r>
            <a:r>
              <a:rPr lang="fr-FR" dirty="0" err="1"/>
              <a:t>capacitors</a:t>
            </a:r>
            <a:r>
              <a:rPr lang="fr-FR" dirty="0"/>
              <a:t>, quartz and micro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6EF560-23AC-405D-82E6-3EED426A3052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7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683F50-5E61-4CA2-961E-B5D963B8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11" y="1628361"/>
            <a:ext cx="1953453" cy="20435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58AAA1-0F96-409B-94DC-4324F20BF5B7}"/>
              </a:ext>
            </a:extLst>
          </p:cNvPr>
          <p:cNvSpPr txBox="1"/>
          <p:nvPr/>
        </p:nvSpPr>
        <p:spPr>
          <a:xfrm>
            <a:off x="894521" y="387157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Voltage </a:t>
            </a:r>
            <a:r>
              <a:rPr lang="fr-FR" dirty="0" err="1"/>
              <a:t>Regulator</a:t>
            </a:r>
            <a:r>
              <a:rPr lang="fr-FR" dirty="0"/>
              <a:t> 3.3 V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FE71F9-AD7D-4991-B6C7-D505F2AF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57" y="4392443"/>
            <a:ext cx="2189813" cy="21425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A9B21A-C005-4EA1-B72A-74B83DFA3396}"/>
              </a:ext>
            </a:extLst>
          </p:cNvPr>
          <p:cNvSpPr txBox="1"/>
          <p:nvPr/>
        </p:nvSpPr>
        <p:spPr>
          <a:xfrm>
            <a:off x="894521" y="6040155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2n2222 NPN Transistor</a:t>
            </a:r>
          </a:p>
          <a:p>
            <a:r>
              <a:rPr lang="fr-FR" dirty="0"/>
              <a:t>Amplifier of </a:t>
            </a:r>
            <a:r>
              <a:rPr lang="fr-FR" dirty="0" err="1"/>
              <a:t>sound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0F40C5-49E2-4E50-A1CD-24CD8216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87" y="1641820"/>
            <a:ext cx="7799525" cy="4101861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7CC860B-D5A1-4419-8A8C-C633CA3CE929}"/>
              </a:ext>
            </a:extLst>
          </p:cNvPr>
          <p:cNvSpPr/>
          <p:nvPr/>
        </p:nvSpPr>
        <p:spPr>
          <a:xfrm>
            <a:off x="4359965" y="5115339"/>
            <a:ext cx="3101009" cy="6283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83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075F08-8779-4CC2-B438-1196CDE4995A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1052C7-34F4-49F7-9891-91D60285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15" y="247650"/>
            <a:ext cx="3028950" cy="21145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983C3EB-8985-4244-802B-9327D05F015F}"/>
              </a:ext>
            </a:extLst>
          </p:cNvPr>
          <p:cNvSpPr txBox="1"/>
          <p:nvPr/>
        </p:nvSpPr>
        <p:spPr>
          <a:xfrm>
            <a:off x="1723154" y="2460763"/>
            <a:ext cx="28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16MHz Crystal for </a:t>
            </a:r>
            <a:r>
              <a:rPr lang="fr-FR" dirty="0" err="1"/>
              <a:t>microcomputer</a:t>
            </a:r>
            <a:r>
              <a:rPr lang="fr-FR" dirty="0"/>
              <a:t> </a:t>
            </a:r>
            <a:r>
              <a:rPr lang="fr-FR" dirty="0" err="1"/>
              <a:t>oscillator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FFB6BB-CA01-4B75-95EA-5906331C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911" y="3156089"/>
            <a:ext cx="3810000" cy="35433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64C1F34-A551-4312-87B8-170D79B8F5CA}"/>
              </a:ext>
            </a:extLst>
          </p:cNvPr>
          <p:cNvSpPr txBox="1"/>
          <p:nvPr/>
        </p:nvSpPr>
        <p:spPr>
          <a:xfrm>
            <a:off x="8595522" y="6128068"/>
            <a:ext cx="28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1N4148 Diode (for </a:t>
            </a:r>
            <a:r>
              <a:rPr lang="fr-FR" dirty="0" err="1"/>
              <a:t>sound</a:t>
            </a:r>
            <a:r>
              <a:rPr lang="fr-FR" dirty="0"/>
              <a:t> circuit)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4DE361D-7D9F-44BF-A0E7-390DA3214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66" y="3429542"/>
            <a:ext cx="3143250" cy="25431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1CB97C-EB34-4AB7-BDD6-76956FB0A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630" y="1511656"/>
            <a:ext cx="3019425" cy="31908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90B5E3-C0FE-4ABD-B993-D20121A906A7}"/>
              </a:ext>
            </a:extLst>
          </p:cNvPr>
          <p:cNvSpPr txBox="1"/>
          <p:nvPr/>
        </p:nvSpPr>
        <p:spPr>
          <a:xfrm>
            <a:off x="1172371" y="5499060"/>
            <a:ext cx="2826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100µF </a:t>
            </a:r>
            <a:r>
              <a:rPr lang="fr-FR" dirty="0" err="1"/>
              <a:t>Electrolytic</a:t>
            </a:r>
            <a:r>
              <a:rPr lang="fr-FR" dirty="0"/>
              <a:t> </a:t>
            </a:r>
            <a:r>
              <a:rPr lang="fr-FR" dirty="0" err="1"/>
              <a:t>Capacitors</a:t>
            </a:r>
            <a:r>
              <a:rPr lang="fr-FR" dirty="0"/>
              <a:t> (</a:t>
            </a:r>
            <a:r>
              <a:rPr lang="fr-FR" dirty="0" err="1"/>
              <a:t>filtrating</a:t>
            </a:r>
            <a:r>
              <a:rPr lang="fr-FR" dirty="0"/>
              <a:t> noise and </a:t>
            </a:r>
            <a:r>
              <a:rPr lang="fr-FR" dirty="0" err="1"/>
              <a:t>ensuring</a:t>
            </a:r>
            <a:r>
              <a:rPr lang="fr-FR" dirty="0"/>
              <a:t> stable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84888-A4B4-40CA-A4E1-3CBE79A84880}"/>
              </a:ext>
            </a:extLst>
          </p:cNvPr>
          <p:cNvSpPr/>
          <p:nvPr/>
        </p:nvSpPr>
        <p:spPr>
          <a:xfrm>
            <a:off x="4801343" y="4885051"/>
            <a:ext cx="282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100nF ceramic capacitors (for filtration and for digital reset through the serial adapter board)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F201B56-2E4D-4FC5-A3DC-275AACEF4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977" y="247650"/>
            <a:ext cx="2047934" cy="26459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ECE669-6273-4BD8-B13E-817849205609}"/>
              </a:ext>
            </a:extLst>
          </p:cNvPr>
          <p:cNvSpPr/>
          <p:nvPr/>
        </p:nvSpPr>
        <p:spPr>
          <a:xfrm>
            <a:off x="10315337" y="634493"/>
            <a:ext cx="13011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22pF ceramic capacitors (for 16MHz oscillating circuit)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08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C3EDA-C469-4105-BCFD-7CC3363F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485900"/>
          </a:xfrm>
        </p:spPr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components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17DB79-99C9-46A9-A448-7D3E562FAB8E}"/>
              </a:ext>
            </a:extLst>
          </p:cNvPr>
          <p:cNvSpPr txBox="1"/>
          <p:nvPr/>
        </p:nvSpPr>
        <p:spPr>
          <a:xfrm>
            <a:off x="11754920" y="-13960"/>
            <a:ext cx="38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63E0E6-8B56-4F57-88A5-F818B706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13" y="990600"/>
            <a:ext cx="2295939" cy="18730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2B5B91-B4F3-4F18-BA94-359DCC219A23}"/>
              </a:ext>
            </a:extLst>
          </p:cNvPr>
          <p:cNvSpPr txBox="1"/>
          <p:nvPr/>
        </p:nvSpPr>
        <p:spPr>
          <a:xfrm>
            <a:off x="7957581" y="415331"/>
            <a:ext cx="36211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Microcontroller</a:t>
            </a:r>
            <a:r>
              <a:rPr lang="fr-FR" dirty="0"/>
              <a:t> ATmega328p </a:t>
            </a:r>
          </a:p>
          <a:p>
            <a:r>
              <a:rPr lang="fr-FR" dirty="0"/>
              <a:t>CPU (8bit) ,RAM(2kB)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Li-Po </a:t>
            </a:r>
            <a:r>
              <a:rPr lang="fr-FR" dirty="0" err="1"/>
              <a:t>battery</a:t>
            </a:r>
            <a:r>
              <a:rPr lang="fr-FR" dirty="0"/>
              <a:t> (Lithium </a:t>
            </a:r>
            <a:r>
              <a:rPr lang="fr-FR" dirty="0" err="1"/>
              <a:t>Polymer</a:t>
            </a:r>
            <a:r>
              <a:rPr lang="fr-FR" dirty="0"/>
              <a:t>) 3.7V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PCB circuit </a:t>
            </a:r>
            <a:r>
              <a:rPr lang="fr-FR" dirty="0" err="1"/>
              <a:t>board</a:t>
            </a:r>
            <a:r>
              <a:rPr lang="fr-FR" dirty="0"/>
              <a:t> (</a:t>
            </a:r>
            <a:r>
              <a:rPr lang="fr-FR" dirty="0" err="1"/>
              <a:t>weld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on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Laser </a:t>
            </a:r>
            <a:r>
              <a:rPr lang="fr-FR" dirty="0" err="1"/>
              <a:t>cut</a:t>
            </a:r>
            <a:r>
              <a:rPr lang="fr-FR" dirty="0"/>
              <a:t> </a:t>
            </a:r>
            <a:r>
              <a:rPr lang="fr-FR" dirty="0" err="1"/>
              <a:t>acrylic</a:t>
            </a:r>
            <a:r>
              <a:rPr lang="fr-FR" dirty="0"/>
              <a:t> casing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C0B5AF-52B9-455E-9F69-E7E30E0A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0" y="990600"/>
            <a:ext cx="2295938" cy="1799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5C06A8-ECAB-49F6-B812-4F36C508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13" y="3054799"/>
            <a:ext cx="4300704" cy="29609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5BBDB1-3BC1-4A6B-8891-AC5816F1F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3054799"/>
            <a:ext cx="4857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28831"/>
      </p:ext>
    </p:extLst>
  </p:cSld>
  <p:clrMapOvr>
    <a:masterClrMapping/>
  </p:clrMapOvr>
</p:sld>
</file>

<file path=ppt/theme/theme1.xml><?xml version="1.0" encoding="utf-8"?>
<a:theme xmlns:a="http://schemas.openxmlformats.org/drawingml/2006/main" name="Rognage">
  <a:themeElements>
    <a:clrScheme name="Rogn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ogn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gn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Rogner</Template>
  <TotalTime>1805</TotalTime>
  <Words>347</Words>
  <Application>Microsoft Office PowerPoint</Application>
  <PresentationFormat>Grand écran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Rognage</vt:lpstr>
      <vt:lpstr>Présentation PowerPoint</vt:lpstr>
      <vt:lpstr>Table of contents</vt:lpstr>
      <vt:lpstr>General presentation</vt:lpstr>
      <vt:lpstr>Different kits</vt:lpstr>
      <vt:lpstr>Buttons, sounds and storage</vt:lpstr>
      <vt:lpstr>Adapters and connectivity</vt:lpstr>
      <vt:lpstr>Resistor, capacitors, quartz and micro controler</vt:lpstr>
      <vt:lpstr>Présentation PowerPoint</vt:lpstr>
      <vt:lpstr>Other components</vt:lpstr>
      <vt:lpstr>Présentation PowerPoint</vt:lpstr>
      <vt:lpstr>Présentation PowerPoint</vt:lpstr>
      <vt:lpstr>Step of the built</vt:lpstr>
      <vt:lpstr>Community</vt:lpstr>
      <vt:lpstr>Other products</vt:lpstr>
      <vt:lpstr>My opinion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 Litz</dc:creator>
  <cp:lastModifiedBy>samuel.litzler.pro@gmail.com</cp:lastModifiedBy>
  <cp:revision>42</cp:revision>
  <dcterms:created xsi:type="dcterms:W3CDTF">2018-11-16T09:29:12Z</dcterms:created>
  <dcterms:modified xsi:type="dcterms:W3CDTF">2018-12-07T09:37:09Z</dcterms:modified>
</cp:coreProperties>
</file>